
<file path=[Content_Types].xml><?xml version="1.0" encoding="utf-8"?>
<Types xmlns="http://schemas.openxmlformats.org/package/2006/content-types"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png" Type="http://schemas.openxmlformats.org/officeDocument/2006/relationships/image"/><Relationship Id="rId4" Target="../media/image76.png" Type="http://schemas.openxmlformats.org/officeDocument/2006/relationships/image"/><Relationship Id="rId5" Target="../media/image1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6.png" Type="http://schemas.openxmlformats.org/officeDocument/2006/relationships/image"/><Relationship Id="rId11" Target="../media/image17.png" Type="http://schemas.openxmlformats.org/officeDocument/2006/relationships/image"/><Relationship Id="rId12" Target="../media/image18.png" Type="http://schemas.openxmlformats.org/officeDocument/2006/relationships/image"/><Relationship Id="rId13" Target="../media/image19.png" Type="http://schemas.openxmlformats.org/officeDocument/2006/relationships/image"/><Relationship Id="rId14" Target="../media/image20.png" Type="http://schemas.openxmlformats.org/officeDocument/2006/relationships/image"/><Relationship Id="rId15" Target="../media/image21.png" Type="http://schemas.openxmlformats.org/officeDocument/2006/relationships/image"/><Relationship Id="rId16" Target="../media/image22.png" Type="http://schemas.openxmlformats.org/officeDocument/2006/relationships/image"/><Relationship Id="rId17" Target="../media/image23.png" Type="http://schemas.openxmlformats.org/officeDocument/2006/relationships/image"/><Relationship Id="rId18" Target="../media/image24.png" Type="http://schemas.openxmlformats.org/officeDocument/2006/relationships/image"/><Relationship Id="rId19" Target="../media/image25.png" Type="http://schemas.openxmlformats.org/officeDocument/2006/relationships/image"/><Relationship Id="rId2" Target="../media/image8.png" Type="http://schemas.openxmlformats.org/officeDocument/2006/relationships/image"/><Relationship Id="rId20" Target="../media/image26.png" Type="http://schemas.openxmlformats.org/officeDocument/2006/relationships/image"/><Relationship Id="rId3" Target="../media/image9.png" Type="http://schemas.openxmlformats.org/officeDocument/2006/relationships/image"/><Relationship Id="rId4" Target="../media/image10.png" Type="http://schemas.openxmlformats.org/officeDocument/2006/relationships/image"/><Relationship Id="rId5" Target="../media/image11.png" Type="http://schemas.openxmlformats.org/officeDocument/2006/relationships/image"/><Relationship Id="rId6" Target="../media/image12.png" Type="http://schemas.openxmlformats.org/officeDocument/2006/relationships/image"/><Relationship Id="rId7" Target="../media/image13.png" Type="http://schemas.openxmlformats.org/officeDocument/2006/relationships/image"/><Relationship Id="rId8" Target="../media/image14.png" Type="http://schemas.openxmlformats.org/officeDocument/2006/relationships/image"/><Relationship Id="rId9" Target="../media/image15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3.png" Type="http://schemas.openxmlformats.org/officeDocument/2006/relationships/image"/><Relationship Id="rId11" Target="../media/image11.png" Type="http://schemas.openxmlformats.org/officeDocument/2006/relationships/image"/><Relationship Id="rId12" Target="../media/image34.png" Type="http://schemas.openxmlformats.org/officeDocument/2006/relationships/image"/><Relationship Id="rId13" Target="../media/image35.png" Type="http://schemas.openxmlformats.org/officeDocument/2006/relationships/image"/><Relationship Id="rId14" Target="../media/image36.png" Type="http://schemas.openxmlformats.org/officeDocument/2006/relationships/image"/><Relationship Id="rId2" Target="../media/image8.png" Type="http://schemas.openxmlformats.org/officeDocument/2006/relationships/image"/><Relationship Id="rId3" Target="../media/image9.png" Type="http://schemas.openxmlformats.org/officeDocument/2006/relationships/image"/><Relationship Id="rId4" Target="../media/image27.png" Type="http://schemas.openxmlformats.org/officeDocument/2006/relationships/image"/><Relationship Id="rId5" Target="../media/image28.png" Type="http://schemas.openxmlformats.org/officeDocument/2006/relationships/image"/><Relationship Id="rId6" Target="../media/image29.png" Type="http://schemas.openxmlformats.org/officeDocument/2006/relationships/image"/><Relationship Id="rId7" Target="../media/image30.png" Type="http://schemas.openxmlformats.org/officeDocument/2006/relationships/image"/><Relationship Id="rId8" Target="../media/image31.png" Type="http://schemas.openxmlformats.org/officeDocument/2006/relationships/image"/><Relationship Id="rId9" Target="../media/image32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3.png" Type="http://schemas.openxmlformats.org/officeDocument/2006/relationships/image"/><Relationship Id="rId11" Target="../media/image11.png" Type="http://schemas.openxmlformats.org/officeDocument/2006/relationships/image"/><Relationship Id="rId12" Target="../media/image40.png" Type="http://schemas.openxmlformats.org/officeDocument/2006/relationships/image"/><Relationship Id="rId13" Target="../media/image41.png" Type="http://schemas.openxmlformats.org/officeDocument/2006/relationships/image"/><Relationship Id="rId14" Target="../media/image42.png" Type="http://schemas.openxmlformats.org/officeDocument/2006/relationships/image"/><Relationship Id="rId15" Target="../media/image43.png" Type="http://schemas.openxmlformats.org/officeDocument/2006/relationships/image"/><Relationship Id="rId2" Target="../media/image8.png" Type="http://schemas.openxmlformats.org/officeDocument/2006/relationships/image"/><Relationship Id="rId3" Target="../media/image9.png" Type="http://schemas.openxmlformats.org/officeDocument/2006/relationships/image"/><Relationship Id="rId4" Target="../media/image27.png" Type="http://schemas.openxmlformats.org/officeDocument/2006/relationships/image"/><Relationship Id="rId5" Target="../media/image37.png" Type="http://schemas.openxmlformats.org/officeDocument/2006/relationships/image"/><Relationship Id="rId6" Target="../media/image38.png" Type="http://schemas.openxmlformats.org/officeDocument/2006/relationships/image"/><Relationship Id="rId7" Target="../media/image30.png" Type="http://schemas.openxmlformats.org/officeDocument/2006/relationships/image"/><Relationship Id="rId8" Target="../media/image31.png" Type="http://schemas.openxmlformats.org/officeDocument/2006/relationships/image"/><Relationship Id="rId9" Target="../media/image39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8.png" Type="http://schemas.openxmlformats.org/officeDocument/2006/relationships/image"/><Relationship Id="rId11" Target="../media/image49.png" Type="http://schemas.openxmlformats.org/officeDocument/2006/relationships/image"/><Relationship Id="rId12" Target="../media/image30.png" Type="http://schemas.openxmlformats.org/officeDocument/2006/relationships/image"/><Relationship Id="rId13" Target="../media/image50.png" Type="http://schemas.openxmlformats.org/officeDocument/2006/relationships/image"/><Relationship Id="rId14" Target="../media/image51.png" Type="http://schemas.openxmlformats.org/officeDocument/2006/relationships/image"/><Relationship Id="rId15" Target="../media/image52.png" Type="http://schemas.openxmlformats.org/officeDocument/2006/relationships/image"/><Relationship Id="rId16" Target="../media/image53.png" Type="http://schemas.openxmlformats.org/officeDocument/2006/relationships/image"/><Relationship Id="rId17" Target="../media/image54.png" Type="http://schemas.openxmlformats.org/officeDocument/2006/relationships/image"/><Relationship Id="rId2" Target="../media/image8.png" Type="http://schemas.openxmlformats.org/officeDocument/2006/relationships/image"/><Relationship Id="rId3" Target="../media/image9.png" Type="http://schemas.openxmlformats.org/officeDocument/2006/relationships/image"/><Relationship Id="rId4" Target="../media/image27.png" Type="http://schemas.openxmlformats.org/officeDocument/2006/relationships/image"/><Relationship Id="rId5" Target="../media/image44.png" Type="http://schemas.openxmlformats.org/officeDocument/2006/relationships/image"/><Relationship Id="rId6" Target="../media/image11.png" Type="http://schemas.openxmlformats.org/officeDocument/2006/relationships/image"/><Relationship Id="rId7" Target="../media/image45.png" Type="http://schemas.openxmlformats.org/officeDocument/2006/relationships/image"/><Relationship Id="rId8" Target="../media/image46.png" Type="http://schemas.openxmlformats.org/officeDocument/2006/relationships/image"/><Relationship Id="rId9" Target="../media/image47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0.png" Type="http://schemas.openxmlformats.org/officeDocument/2006/relationships/image"/><Relationship Id="rId11" Target="../media/image61.png" Type="http://schemas.openxmlformats.org/officeDocument/2006/relationships/image"/><Relationship Id="rId2" Target="../media/image8.png" Type="http://schemas.openxmlformats.org/officeDocument/2006/relationships/image"/><Relationship Id="rId3" Target="../media/image9.png" Type="http://schemas.openxmlformats.org/officeDocument/2006/relationships/image"/><Relationship Id="rId4" Target="../media/image55.png" Type="http://schemas.openxmlformats.org/officeDocument/2006/relationships/image"/><Relationship Id="rId5" Target="../media/image11.png" Type="http://schemas.openxmlformats.org/officeDocument/2006/relationships/image"/><Relationship Id="rId6" Target="../media/image56.png" Type="http://schemas.openxmlformats.org/officeDocument/2006/relationships/image"/><Relationship Id="rId7" Target="../media/image57.png" Type="http://schemas.openxmlformats.org/officeDocument/2006/relationships/image"/><Relationship Id="rId8" Target="../media/image58.png" Type="http://schemas.openxmlformats.org/officeDocument/2006/relationships/image"/><Relationship Id="rId9" Target="../media/image59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png" Type="http://schemas.openxmlformats.org/officeDocument/2006/relationships/image"/><Relationship Id="rId4" Target="../media/image55.png" Type="http://schemas.openxmlformats.org/officeDocument/2006/relationships/image"/><Relationship Id="rId5" Target="../media/image11.png" Type="http://schemas.openxmlformats.org/officeDocument/2006/relationships/image"/><Relationship Id="rId6" Target="../media/image62.png" Type="http://schemas.openxmlformats.org/officeDocument/2006/relationships/image"/><Relationship Id="rId7" Target="../media/image63.png" Type="http://schemas.openxmlformats.org/officeDocument/2006/relationships/image"/><Relationship Id="rId8" Target="../media/image64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0.png" Type="http://schemas.openxmlformats.org/officeDocument/2006/relationships/image"/><Relationship Id="rId11" Target="../media/image71.png" Type="http://schemas.openxmlformats.org/officeDocument/2006/relationships/image"/><Relationship Id="rId2" Target="../media/image8.png" Type="http://schemas.openxmlformats.org/officeDocument/2006/relationships/image"/><Relationship Id="rId3" Target="../media/image9.png" Type="http://schemas.openxmlformats.org/officeDocument/2006/relationships/image"/><Relationship Id="rId4" Target="../media/image65.png" Type="http://schemas.openxmlformats.org/officeDocument/2006/relationships/image"/><Relationship Id="rId5" Target="../media/image66.png" Type="http://schemas.openxmlformats.org/officeDocument/2006/relationships/image"/><Relationship Id="rId6" Target="../media/image67.png" Type="http://schemas.openxmlformats.org/officeDocument/2006/relationships/image"/><Relationship Id="rId7" Target="../media/image11.png" Type="http://schemas.openxmlformats.org/officeDocument/2006/relationships/image"/><Relationship Id="rId8" Target="../media/image68.png" Type="http://schemas.openxmlformats.org/officeDocument/2006/relationships/image"/><Relationship Id="rId9" Target="../media/image69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png" Type="http://schemas.openxmlformats.org/officeDocument/2006/relationships/image"/><Relationship Id="rId4" Target="../media/image65.png" Type="http://schemas.openxmlformats.org/officeDocument/2006/relationships/image"/><Relationship Id="rId5" Target="../media/image72.png" Type="http://schemas.openxmlformats.org/officeDocument/2006/relationships/image"/><Relationship Id="rId6" Target="../media/image11.png" Type="http://schemas.openxmlformats.org/officeDocument/2006/relationships/image"/><Relationship Id="rId7" Target="../media/image73.png" Type="http://schemas.openxmlformats.org/officeDocument/2006/relationships/image"/><Relationship Id="rId8" Target="../media/image74.png" Type="http://schemas.openxmlformats.org/officeDocument/2006/relationships/image"/><Relationship Id="rId9" Target="../media/image75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635000" y="-558800"/>
            <a:ext cx="18288000" cy="98425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285750000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152900" y="774700"/>
            <a:ext cx="12661900" cy="25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92100" y="558800"/>
            <a:ext cx="4025900" cy="673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066800" y="1066800"/>
            <a:ext cx="8026400" cy="56261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524000" y="5842000"/>
            <a:ext cx="1092200" cy="889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9144000" y="3086100"/>
            <a:ext cx="7670800" cy="55118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371600" y="7734300"/>
            <a:ext cx="4025900" cy="13335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44500" y="457200"/>
            <a:ext cx="17449800" cy="92583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168400" y="2362200"/>
            <a:ext cx="4419600" cy="21590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447800" y="1638300"/>
            <a:ext cx="825500" cy="889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44500" y="457200"/>
            <a:ext cx="17449800" cy="92583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79500" y="2032000"/>
            <a:ext cx="3048000" cy="28956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447800" y="1638300"/>
            <a:ext cx="825500" cy="889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5156200" y="5295900"/>
            <a:ext cx="3581400" cy="37211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9296400" y="5295900"/>
            <a:ext cx="3581400" cy="37338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3309600" y="5359400"/>
            <a:ext cx="3581400" cy="36703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5156200" y="1358900"/>
            <a:ext cx="3581400" cy="37211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4279900" y="2590800"/>
            <a:ext cx="4572000" cy="14351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296400" y="1358900"/>
            <a:ext cx="3581400" cy="37211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3309600" y="1358900"/>
            <a:ext cx="3581400" cy="37211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9461500" y="2514600"/>
            <a:ext cx="3454400" cy="17780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3093700" y="2324100"/>
            <a:ext cx="3949700" cy="21209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3360400" y="6489700"/>
            <a:ext cx="3746500" cy="14605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8928100" y="6604000"/>
            <a:ext cx="4152900" cy="13589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5270500" y="6273800"/>
            <a:ext cx="3429000" cy="18923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5435600" y="1028700"/>
            <a:ext cx="2654300" cy="15875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9664700" y="1066800"/>
            <a:ext cx="2590800" cy="15621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13703300" y="1028700"/>
            <a:ext cx="2552700" cy="15748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5727700" y="5003800"/>
            <a:ext cx="2298700" cy="15875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9677400" y="4940300"/>
            <a:ext cx="2552700" cy="16002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13677900" y="4953000"/>
            <a:ext cx="2628900" cy="15748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44500" y="457200"/>
            <a:ext cx="17449800" cy="92583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922000" y="457200"/>
            <a:ext cx="6985000" cy="92583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5130800" y="2794000"/>
            <a:ext cx="5257800" cy="1168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6108700" y="1574800"/>
            <a:ext cx="1308100" cy="17780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5245100" y="1651000"/>
            <a:ext cx="787400" cy="7874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5143500" y="1524000"/>
            <a:ext cx="1054100" cy="11684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1772900" y="1638300"/>
            <a:ext cx="4457700" cy="1193800"/>
          </a:xfrm>
          <a:prstGeom prst="rect">
            <a:avLst/>
          </a:prstGeom>
        </p:spPr>
      </p:pic>
      <p:grpSp>
        <p:nvGrpSpPr>
          <p:cNvPr name="Group 11" id="1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0922000" y="1714500"/>
            <a:ext cx="787400" cy="7874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0858500" y="1587500"/>
            <a:ext cx="1041400" cy="11684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447800" y="1638300"/>
            <a:ext cx="825500" cy="88900"/>
          </a:xfrm>
          <a:prstGeom prst="rect">
            <a:avLst/>
          </a:prstGeom>
        </p:spPr>
      </p:pic>
      <p:grpSp>
        <p:nvGrpSpPr>
          <p:cNvPr name="Group 15" id="1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6" id="16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6019800" y="4152900"/>
            <a:ext cx="9055100" cy="50673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143000" y="1879600"/>
            <a:ext cx="4165600" cy="30607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0833100" y="2603500"/>
            <a:ext cx="6121400" cy="23749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44500" y="457200"/>
            <a:ext cx="17449800" cy="92583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922000" y="457200"/>
            <a:ext cx="6985000" cy="92583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5118100" y="2794000"/>
            <a:ext cx="4165600" cy="15367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6108700" y="1473200"/>
            <a:ext cx="2120900" cy="12573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5245100" y="1651000"/>
            <a:ext cx="787400" cy="7874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5143500" y="1524000"/>
            <a:ext cx="1054100" cy="11684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1785600" y="1600200"/>
            <a:ext cx="3543300" cy="1778000"/>
          </a:xfrm>
          <a:prstGeom prst="rect">
            <a:avLst/>
          </a:prstGeom>
        </p:spPr>
      </p:pic>
      <p:grpSp>
        <p:nvGrpSpPr>
          <p:cNvPr name="Group 11" id="1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0922000" y="1638300"/>
            <a:ext cx="787400" cy="7874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0858500" y="1498600"/>
            <a:ext cx="1041400" cy="11684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447800" y="1638300"/>
            <a:ext cx="825500" cy="88900"/>
          </a:xfrm>
          <a:prstGeom prst="rect">
            <a:avLst/>
          </a:prstGeom>
        </p:spPr>
      </p:pic>
      <p:grpSp>
        <p:nvGrpSpPr>
          <p:cNvPr name="Group 15" id="1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6" id="16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3670300" y="5219700"/>
            <a:ext cx="7645400" cy="3556000"/>
          </a:xfrm>
          <a:prstGeom prst="rect">
            <a:avLst/>
          </a:prstGeom>
        </p:spPr>
      </p:pic>
      <p:grpSp>
        <p:nvGrpSpPr>
          <p:cNvPr name="Group 17" id="1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8" id="18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1658600" y="4127500"/>
            <a:ext cx="4584700" cy="51689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181100" y="2108200"/>
            <a:ext cx="3136900" cy="39243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10795000" y="2794000"/>
            <a:ext cx="3619500" cy="15875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44500" y="457200"/>
            <a:ext cx="17449800" cy="92583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922000" y="457200"/>
            <a:ext cx="6985000" cy="92583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4673600" y="2578100"/>
            <a:ext cx="4622800" cy="1562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447800" y="1638300"/>
            <a:ext cx="825500" cy="889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2971800" y="4914900"/>
            <a:ext cx="6172200" cy="35052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0452100" y="5803900"/>
            <a:ext cx="5295900" cy="39116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181100" y="2095500"/>
            <a:ext cx="3136900" cy="39370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0274300" y="2514600"/>
            <a:ext cx="4356100" cy="15875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5638800" y="1562100"/>
            <a:ext cx="2603500" cy="1193800"/>
          </a:xfrm>
          <a:prstGeom prst="rect">
            <a:avLst/>
          </a:prstGeom>
        </p:spPr>
      </p:pic>
      <p:grpSp>
        <p:nvGrpSpPr>
          <p:cNvPr name="Group 14" id="1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5" id="15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4800600" y="1638300"/>
            <a:ext cx="787400" cy="7874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4737100" y="1524000"/>
            <a:ext cx="1041400" cy="11684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1328400" y="1612900"/>
            <a:ext cx="2070100" cy="1778000"/>
          </a:xfrm>
          <a:prstGeom prst="rect">
            <a:avLst/>
          </a:prstGeom>
        </p:spPr>
      </p:pic>
      <p:grpSp>
        <p:nvGrpSpPr>
          <p:cNvPr name="Group 18" id="1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9" id="19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0452100" y="1638300"/>
            <a:ext cx="787400" cy="7874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10401300" y="1511300"/>
            <a:ext cx="1041400" cy="11557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10083800" y="3771900"/>
            <a:ext cx="6019800" cy="14732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10274300" y="4978400"/>
            <a:ext cx="4457700" cy="1143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44500" y="457200"/>
            <a:ext cx="17449800" cy="92583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181100" y="2108200"/>
            <a:ext cx="4572000" cy="39243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447800" y="1638300"/>
            <a:ext cx="825500" cy="889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5156200" y="1587500"/>
            <a:ext cx="5194300" cy="34290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0668000" y="1485900"/>
            <a:ext cx="6985000" cy="3657600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3822700" y="5410200"/>
            <a:ext cx="6781800" cy="3505200"/>
          </a:xfrm>
          <a:prstGeom prst="rect">
            <a:avLst/>
          </a:prstGeom>
        </p:spPr>
      </p:pic>
      <p:grpSp>
        <p:nvGrpSpPr>
          <p:cNvPr name="Group 12" id="1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1010900" y="5143500"/>
            <a:ext cx="6172200" cy="40894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5473700" y="698500"/>
            <a:ext cx="3136900" cy="10287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4097000" y="8013700"/>
            <a:ext cx="2705100" cy="10287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44500" y="457200"/>
            <a:ext cx="17449800" cy="92583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181100" y="2108200"/>
            <a:ext cx="4572000" cy="39243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447800" y="1638300"/>
            <a:ext cx="825500" cy="889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3111500" y="5257800"/>
            <a:ext cx="8216900" cy="40513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5156200" y="457200"/>
            <a:ext cx="6172200" cy="4292600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1620500" y="1638300"/>
            <a:ext cx="5816600" cy="61722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44500" y="457200"/>
            <a:ext cx="17449800" cy="92583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553700" y="2019300"/>
            <a:ext cx="863600" cy="533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5486400" y="2679700"/>
            <a:ext cx="10782300" cy="16637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155700" y="2349500"/>
            <a:ext cx="2311400" cy="21717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447800" y="1638300"/>
            <a:ext cx="825500" cy="889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3695700" y="5842000"/>
            <a:ext cx="12255500" cy="2794000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3695700" y="2286000"/>
            <a:ext cx="12979400" cy="24003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3429000" y="4914900"/>
            <a:ext cx="6210300" cy="13970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3429000" y="1270000"/>
            <a:ext cx="5867400" cy="1397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44500" y="457200"/>
            <a:ext cx="17449800" cy="92583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553700" y="2019300"/>
            <a:ext cx="863600" cy="533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55700" y="1638300"/>
            <a:ext cx="3708400" cy="1816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447800" y="1638300"/>
            <a:ext cx="825500" cy="889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4965700" y="1447800"/>
            <a:ext cx="6921500" cy="11176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4965700" y="2755900"/>
            <a:ext cx="5816600" cy="11176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4965700" y="4013200"/>
            <a:ext cx="2413000" cy="11684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terms:modified xsi:type="dcterms:W3CDTF">2011-08-01T06:04:30Z</dcterms:modified>
  <cp:revision>1</cp:revision>
</cp:coreProperties>
</file>